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1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287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74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05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65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8587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49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96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81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54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98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16F95-CF7C-43B0-B621-499CA4BBB1A0}" type="datetimeFigureOut">
              <a:rPr lang="fr-FR" smtClean="0"/>
              <a:t>29/04/2025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5AA05-EE07-4CC0-8CF6-25096612C3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51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3255" y="250521"/>
            <a:ext cx="1143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DZ" sz="60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ما هي الطاقة ؟</a:t>
            </a:r>
            <a:endParaRPr lang="fr-FR" sz="6000" b="1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8620" y="1591861"/>
            <a:ext cx="110855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DZ" sz="4800" b="1" dirty="0" smtClean="0">
                <a:solidFill>
                  <a:srgbClr val="00206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الطاقة هي القدرة على القيام بعمل أو إحداث تغيير. نحتاجها في حياتنا اليومية لتشغيل الأجهزة والإنارة والتنقل.</a:t>
            </a:r>
            <a:endParaRPr lang="fr-FR" sz="4800" b="1" dirty="0">
              <a:solidFill>
                <a:srgbClr val="00206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96" y="2537314"/>
            <a:ext cx="5895656" cy="414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63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3255" y="250521"/>
            <a:ext cx="1143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ar-DZ" sz="6000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أنواع الطاقة</a:t>
            </a:r>
            <a:endParaRPr lang="fr-FR" sz="6000" b="1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417491" y="2143006"/>
            <a:ext cx="35699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54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الطاقة الكهربائية </a:t>
            </a:r>
          </a:p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54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الطاقة الحرارية </a:t>
            </a:r>
          </a:p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54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الطاقة الميكانيكية</a:t>
            </a:r>
          </a:p>
          <a:p>
            <a:pPr marL="685800" indent="-685800" algn="r" rtl="1">
              <a:buFont typeface="Wingdings" panose="05000000000000000000" pitchFamily="2" charset="2"/>
              <a:buChar char="v"/>
            </a:pPr>
            <a:r>
              <a:rPr lang="ar-DZ" sz="5400" b="1" dirty="0" smtClean="0">
                <a:solidFill>
                  <a:srgbClr val="0070C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الطاقة الكيميائية</a:t>
            </a:r>
            <a:endParaRPr lang="fr-FR" sz="5400" b="1" dirty="0">
              <a:solidFill>
                <a:srgbClr val="0070C0"/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3" name="20003753-uhd_3840_2160_60f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255" y="1954060"/>
            <a:ext cx="7426542" cy="41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8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33</Words>
  <Application>Microsoft Office PowerPoint</Application>
  <PresentationFormat>Grand écran</PresentationFormat>
  <Paragraphs>7</Paragraphs>
  <Slides>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9" baseType="lpstr">
      <vt:lpstr>Arial Unicode MS</vt:lpstr>
      <vt:lpstr>Arabic Typesetting</vt:lpstr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23</cp:revision>
  <dcterms:created xsi:type="dcterms:W3CDTF">2025-04-28T19:12:18Z</dcterms:created>
  <dcterms:modified xsi:type="dcterms:W3CDTF">2025-04-29T20:34:20Z</dcterms:modified>
</cp:coreProperties>
</file>